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38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69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80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6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36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259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612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253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943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6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FA5-858C-4AC0-8C7D-176FD4BA2E94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51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F5FA5-858C-4AC0-8C7D-176FD4BA2E94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5E4D9-996C-4041-8A30-D0973A01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276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Article I Constitution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does it pertain to?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957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Federalism Article I Section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943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does the term Federalism mean?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How does Art. I Section 8 reflect Federalism?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does Art. 1 Section 8 allow Congress to do other than the Commerce Clause and Necessary and Proper Clause?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Why is the Necessary and Proper clause sometimes called the “Elastic Clause”?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is the Commerce Clause and give an example of how its been </a:t>
            </a:r>
            <a:r>
              <a:rPr lang="en-US" i="1" dirty="0" smtClean="0"/>
              <a:t>stretched?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484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Federalism Art. I Section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purpose of Article I Section 9?</a:t>
            </a:r>
          </a:p>
          <a:p>
            <a:r>
              <a:rPr lang="en-US" dirty="0" smtClean="0"/>
              <a:t>How does that reflect the “limited” powers of Congress?</a:t>
            </a:r>
          </a:p>
          <a:p>
            <a:r>
              <a:rPr lang="en-US" dirty="0" smtClean="0"/>
              <a:t>Cite one Clause of the Article I Section 9?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97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Federalism Article I Section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purpose of Article I Section 10?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How does it reflect Federalism?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Cite one Clause of the Article I Section 10?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637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Legislative Branch?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is it called bicameral? _______________</a:t>
            </a:r>
          </a:p>
          <a:p>
            <a:r>
              <a:rPr lang="en-US" dirty="0" smtClean="0"/>
              <a:t>Which “body” is called the </a:t>
            </a:r>
            <a:r>
              <a:rPr lang="en-US" i="1" dirty="0" smtClean="0"/>
              <a:t>People’s </a:t>
            </a:r>
            <a:r>
              <a:rPr lang="en-US" dirty="0" smtClean="0"/>
              <a:t>Branch ?_____________________</a:t>
            </a:r>
            <a:endParaRPr lang="en-US" i="1" dirty="0" smtClean="0"/>
          </a:p>
          <a:p>
            <a:r>
              <a:rPr lang="en-US" dirty="0" smtClean="0"/>
              <a:t>Why is it called the People’s Branch? __________________________________________________________________________</a:t>
            </a:r>
          </a:p>
          <a:p>
            <a:r>
              <a:rPr lang="en-US" dirty="0" smtClean="0"/>
              <a:t>How does one get to be in the People’s Branch ________________________________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9557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i="1" dirty="0" smtClean="0"/>
              <a:t>People’s Branch aka __________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total membership? _____________</a:t>
            </a:r>
          </a:p>
          <a:p>
            <a:r>
              <a:rPr lang="en-US" dirty="0" smtClean="0"/>
              <a:t>Approximately how many people does one representative represent? ______________</a:t>
            </a:r>
          </a:p>
          <a:p>
            <a:r>
              <a:rPr lang="en-US" dirty="0" smtClean="0"/>
              <a:t>What’s the minimum number of representatives a State can have? __________</a:t>
            </a:r>
          </a:p>
          <a:p>
            <a:r>
              <a:rPr lang="en-US" dirty="0" smtClean="0"/>
              <a:t>What State has the most representatives? 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55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People’s Branch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What’s the leader of the People’s Branch called? ___________________</a:t>
            </a:r>
          </a:p>
          <a:p>
            <a:r>
              <a:rPr lang="en-US" dirty="0" smtClean="0"/>
              <a:t>Who’s the representative from this area? _________________________</a:t>
            </a:r>
          </a:p>
          <a:p>
            <a:r>
              <a:rPr lang="en-US" dirty="0" smtClean="0"/>
              <a:t>What party is he a member of? ___________</a:t>
            </a:r>
          </a:p>
          <a:p>
            <a:r>
              <a:rPr lang="en-US" dirty="0" smtClean="0"/>
              <a:t>How many representatives does our State have? _____________</a:t>
            </a:r>
          </a:p>
          <a:p>
            <a:r>
              <a:rPr lang="en-US" dirty="0" smtClean="0"/>
              <a:t>Therefore approximately how many residents are there in Ct.? 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44783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Representative Terms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long can one be a Representative? _____</a:t>
            </a:r>
          </a:p>
          <a:p>
            <a:r>
              <a:rPr lang="en-US" dirty="0" smtClean="0"/>
              <a:t>How long is one term? ________________</a:t>
            </a:r>
          </a:p>
          <a:p>
            <a:r>
              <a:rPr lang="en-US" dirty="0" smtClean="0"/>
              <a:t>How old do you have to be?</a:t>
            </a:r>
          </a:p>
          <a:p>
            <a:r>
              <a:rPr lang="en-US" dirty="0" smtClean="0"/>
              <a:t>How long do you have to be a resident of your area?</a:t>
            </a:r>
          </a:p>
          <a:p>
            <a:r>
              <a:rPr lang="en-US" dirty="0" smtClean="0"/>
              <a:t>How long a citizen? ___________</a:t>
            </a:r>
          </a:p>
        </p:txBody>
      </p:sp>
    </p:spTree>
    <p:extLst>
      <p:ext uri="{BB962C8B-B14F-4D97-AF65-F5344CB8AC3E}">
        <p14:creationId xmlns:p14="http://schemas.microsoft.com/office/powerpoint/2010/main" val="3857280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Other Branch-</a:t>
            </a:r>
            <a:r>
              <a:rPr lang="en-US" i="1" dirty="0" smtClean="0"/>
              <a:t>sometimes called the  Upper 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What’s it’s name? _____________</a:t>
            </a:r>
          </a:p>
          <a:p>
            <a:r>
              <a:rPr lang="en-US" dirty="0" smtClean="0"/>
              <a:t>How many members? _______________</a:t>
            </a:r>
          </a:p>
          <a:p>
            <a:r>
              <a:rPr lang="en-US" dirty="0" smtClean="0"/>
              <a:t>How is membership divided up?_________</a:t>
            </a:r>
          </a:p>
          <a:p>
            <a:r>
              <a:rPr lang="en-US" dirty="0" smtClean="0"/>
              <a:t>What is the leader of this branch called? ___________________</a:t>
            </a:r>
          </a:p>
          <a:p>
            <a:r>
              <a:rPr lang="en-US" dirty="0" smtClean="0"/>
              <a:t>Who are our members of the Upper Body and what party are they a member of?</a:t>
            </a:r>
          </a:p>
          <a:p>
            <a:pPr marL="0" indent="0">
              <a:buNone/>
            </a:pPr>
            <a:r>
              <a:rPr lang="en-US" dirty="0" smtClean="0"/>
              <a:t>___________ _______________</a:t>
            </a:r>
          </a:p>
          <a:p>
            <a:pPr marL="0" indent="0">
              <a:buNone/>
            </a:pPr>
            <a:r>
              <a:rPr lang="en-US" dirty="0" smtClean="0"/>
              <a:t>___________ 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625838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to be in the Upper 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How long can one be a member of the Upper body ? _____</a:t>
            </a:r>
          </a:p>
          <a:p>
            <a:r>
              <a:rPr lang="en-US" dirty="0" smtClean="0"/>
              <a:t>How long is one term? ________________</a:t>
            </a:r>
          </a:p>
          <a:p>
            <a:r>
              <a:rPr lang="en-US" dirty="0" smtClean="0"/>
              <a:t>How old do you have to be?</a:t>
            </a:r>
          </a:p>
          <a:p>
            <a:r>
              <a:rPr lang="en-US" dirty="0" smtClean="0"/>
              <a:t>How long do you have to be a resident of your area?</a:t>
            </a:r>
          </a:p>
          <a:p>
            <a:r>
              <a:rPr lang="en-US" dirty="0" smtClean="0"/>
              <a:t>How long a citizen? ___________</a:t>
            </a:r>
          </a:p>
          <a:p>
            <a:r>
              <a:rPr lang="en-US" dirty="0" smtClean="0"/>
              <a:t>What is a FILIBUSTER? ______________________________________</a:t>
            </a:r>
          </a:p>
          <a:p>
            <a:r>
              <a:rPr lang="en-US" dirty="0" smtClean="0"/>
              <a:t>Originally how did one get to be a member?</a:t>
            </a:r>
          </a:p>
          <a:p>
            <a:r>
              <a:rPr lang="en-US" dirty="0" smtClean="0"/>
              <a:t>How is membership in the “club” determined today?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97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Creating the Constitution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8229600" cy="5791200"/>
          </a:xfrm>
        </p:spPr>
        <p:txBody>
          <a:bodyPr>
            <a:normAutofit/>
          </a:bodyPr>
          <a:lstStyle/>
          <a:p>
            <a:r>
              <a:rPr lang="en-US" dirty="0" smtClean="0"/>
              <a:t>What was the New Jersey Plan?</a:t>
            </a:r>
          </a:p>
          <a:p>
            <a:endParaRPr lang="en-US" dirty="0" smtClean="0"/>
          </a:p>
          <a:p>
            <a:r>
              <a:rPr lang="en-US" dirty="0" smtClean="0"/>
              <a:t>What was the Virginia Plan?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Which Plan favored highly Populated States?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 was the “Great Compromise”?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Why are Bills dealing with Taxing and Spending supposed to start in the </a:t>
            </a:r>
            <a:r>
              <a:rPr lang="en-US" i="1" dirty="0" smtClean="0"/>
              <a:t>People’</a:t>
            </a:r>
            <a:r>
              <a:rPr lang="en-US" dirty="0" smtClean="0"/>
              <a:t>s Body?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744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Once there how does it Operate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makes the Rules for the Legislative Branch?</a:t>
            </a:r>
          </a:p>
          <a:p>
            <a:r>
              <a:rPr lang="en-US" dirty="0" smtClean="0"/>
              <a:t>Can you get elected and then not allowed to sit in Congress?</a:t>
            </a:r>
          </a:p>
          <a:p>
            <a:r>
              <a:rPr lang="en-US" dirty="0" smtClean="0"/>
              <a:t>Once there how do they divide up the work?</a:t>
            </a:r>
          </a:p>
          <a:p>
            <a:r>
              <a:rPr lang="en-US" dirty="0" smtClean="0"/>
              <a:t>How is a legislator “assigned” work?</a:t>
            </a:r>
          </a:p>
          <a:p>
            <a:r>
              <a:rPr lang="en-US" dirty="0" smtClean="0"/>
              <a:t>How does a bill go from an idea to a piece of legislation?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579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570</Words>
  <Application>Microsoft Office PowerPoint</Application>
  <PresentationFormat>On-screen Show (4:3)</PresentationFormat>
  <Paragraphs>77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Article I Constitution</vt:lpstr>
      <vt:lpstr>What is Legislative Branch?</vt:lpstr>
      <vt:lpstr>People’s Branch aka __________</vt:lpstr>
      <vt:lpstr>People’s Branch</vt:lpstr>
      <vt:lpstr>Representative Terms </vt:lpstr>
      <vt:lpstr>The Other Branch-sometimes called the  Upper Body</vt:lpstr>
      <vt:lpstr>Getting to be in the Upper Body</vt:lpstr>
      <vt:lpstr>Creating the Constitution</vt:lpstr>
      <vt:lpstr>Once there how does it Operate</vt:lpstr>
      <vt:lpstr>Federalism Article I Section 8</vt:lpstr>
      <vt:lpstr>Federalism Art. I Section 9</vt:lpstr>
      <vt:lpstr>Federalism Article I Section 10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Article I Constitution</dc:title>
  <dc:creator>Local User</dc:creator>
  <cp:lastModifiedBy>Local User</cp:lastModifiedBy>
  <cp:revision>6</cp:revision>
  <cp:lastPrinted>2012-11-12T12:43:13Z</cp:lastPrinted>
  <dcterms:created xsi:type="dcterms:W3CDTF">2011-10-19T10:27:15Z</dcterms:created>
  <dcterms:modified xsi:type="dcterms:W3CDTF">2012-11-12T12:58:22Z</dcterms:modified>
</cp:coreProperties>
</file>